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18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14/10/13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14/10/13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14/10/13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14/10/13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14/10/13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04-18 at 8.07.0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259" y="1"/>
            <a:ext cx="6506432" cy="2436096"/>
          </a:xfrm>
          <a:prstGeom prst="rect">
            <a:avLst/>
          </a:prstGeom>
        </p:spPr>
      </p:pic>
      <p:pic>
        <p:nvPicPr>
          <p:cNvPr id="6" name="Picture 5" descr="Screen Shot 2013-10-14 at 11.16.3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6097"/>
            <a:ext cx="9144000" cy="442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1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14 at 11.18.3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20" y="945711"/>
            <a:ext cx="8677403" cy="4600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389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14 at 11.25.4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42" y="621981"/>
            <a:ext cx="8617558" cy="482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380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0-14 at 11.06.5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024" y="233242"/>
            <a:ext cx="6428666" cy="63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856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19</TotalTime>
  <Words>0</Words>
  <Application>Microsoft Macintosh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 Black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3</cp:revision>
  <dcterms:created xsi:type="dcterms:W3CDTF">2013-10-14T01:07:11Z</dcterms:created>
  <dcterms:modified xsi:type="dcterms:W3CDTF">2013-10-14T01:26:55Z</dcterms:modified>
</cp:coreProperties>
</file>